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92" r:id="rId3"/>
    <p:sldId id="293" r:id="rId4"/>
    <p:sldId id="289" r:id="rId5"/>
    <p:sldId id="257" r:id="rId6"/>
    <p:sldId id="258" r:id="rId7"/>
    <p:sldId id="259" r:id="rId8"/>
    <p:sldId id="260" r:id="rId9"/>
    <p:sldId id="264" r:id="rId10"/>
    <p:sldId id="265" r:id="rId11"/>
    <p:sldId id="266" r:id="rId12"/>
    <p:sldId id="267" r:id="rId13"/>
    <p:sldId id="268" r:id="rId14"/>
    <p:sldId id="262" r:id="rId15"/>
    <p:sldId id="269" r:id="rId16"/>
    <p:sldId id="291" r:id="rId17"/>
    <p:sldId id="278" r:id="rId18"/>
    <p:sldId id="296" r:id="rId19"/>
    <p:sldId id="272" r:id="rId20"/>
    <p:sldId id="273" r:id="rId21"/>
    <p:sldId id="279" r:id="rId22"/>
    <p:sldId id="280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9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0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6D213-C133-48FB-AC4C-C798B36A8241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0F17-65E6-45C4-B68E-D57BCB22A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6D213-C133-48FB-AC4C-C798B36A8241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0F17-65E6-45C4-B68E-D57BCB22A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6D213-C133-48FB-AC4C-C798B36A8241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0F17-65E6-45C4-B68E-D57BCB22A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6D213-C133-48FB-AC4C-C798B36A8241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0F17-65E6-45C4-B68E-D57BCB22A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6D213-C133-48FB-AC4C-C798B36A8241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0F17-65E6-45C4-B68E-D57BCB22A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6D213-C133-48FB-AC4C-C798B36A8241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0F17-65E6-45C4-B68E-D57BCB22A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6D213-C133-48FB-AC4C-C798B36A8241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0F17-65E6-45C4-B68E-D57BCB22A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6D213-C133-48FB-AC4C-C798B36A8241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0F17-65E6-45C4-B68E-D57BCB22A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6D213-C133-48FB-AC4C-C798B36A8241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0F17-65E6-45C4-B68E-D57BCB22A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6D213-C133-48FB-AC4C-C798B36A8241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0F17-65E6-45C4-B68E-D57BCB22A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6D213-C133-48FB-AC4C-C798B36A8241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0F17-65E6-45C4-B68E-D57BCB22A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6D213-C133-48FB-AC4C-C798B36A8241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90F17-65E6-45C4-B68E-D57BCB22A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aiju\Pictures\1982234_10152711426819816_2137820461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40494"/>
            <a:ext cx="4800600" cy="671750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Baiju\Dropbox\Camera Uploads\Fr Job 0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89025" y="-808038"/>
            <a:ext cx="11322050" cy="847566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Baiju\Dropbox\Camera Uploads\Fr Job 0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89025" y="-808038"/>
            <a:ext cx="11322050" cy="847566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aiju\Dropbox\Camera Uploads\Fr Job 0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89025" y="-808038"/>
            <a:ext cx="11322050" cy="847566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Baiju\Dropbox\Camera Uploads\Fr Job 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89025" y="-808038"/>
            <a:ext cx="11322050" cy="847566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Memories- Holy Trinity, Cape Town\IMG_189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Memories- Holy Trinity, Cape Town\Memories- Holy Trinity, Cape Town 0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9068297" cy="56388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aiju\Pictures\2014-03-13\017.jpg"/>
          <p:cNvPicPr>
            <a:picLocks noChangeAspect="1" noChangeArrowheads="1"/>
          </p:cNvPicPr>
          <p:nvPr/>
        </p:nvPicPr>
        <p:blipFill>
          <a:blip r:embed="rId2"/>
          <a:srcRect l="1020" r="30408" b="67102"/>
          <a:stretch>
            <a:fillRect/>
          </a:stretch>
        </p:blipFill>
        <p:spPr bwMode="auto">
          <a:xfrm>
            <a:off x="1" y="381000"/>
            <a:ext cx="9144000" cy="614872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Baiju\Pictures\2014-03-13\003.jpg"/>
          <p:cNvPicPr>
            <a:picLocks noChangeAspect="1" noChangeArrowheads="1"/>
          </p:cNvPicPr>
          <p:nvPr/>
        </p:nvPicPr>
        <p:blipFill>
          <a:blip r:embed="rId2"/>
          <a:srcRect l="5918" r="23551" b="67102"/>
          <a:stretch>
            <a:fillRect/>
          </a:stretch>
        </p:blipFill>
        <p:spPr bwMode="auto">
          <a:xfrm>
            <a:off x="0" y="533400"/>
            <a:ext cx="8955922" cy="574516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aiju\Pictures\2014-03-13\008.jpg"/>
          <p:cNvPicPr>
            <a:picLocks noChangeAspect="1" noChangeArrowheads="1"/>
          </p:cNvPicPr>
          <p:nvPr/>
        </p:nvPicPr>
        <p:blipFill>
          <a:blip r:embed="rId2"/>
          <a:srcRect l="1020" r="30408" b="66390"/>
          <a:stretch>
            <a:fillRect/>
          </a:stretch>
        </p:blipFill>
        <p:spPr bwMode="auto">
          <a:xfrm>
            <a:off x="0" y="381000"/>
            <a:ext cx="9043072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check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Baiju\Pictures\2014-03-13\004.jpg"/>
          <p:cNvPicPr>
            <a:picLocks noChangeAspect="1" noChangeArrowheads="1"/>
          </p:cNvPicPr>
          <p:nvPr/>
        </p:nvPicPr>
        <p:blipFill>
          <a:blip r:embed="rId2"/>
          <a:srcRect l="1020" r="28449" b="67102"/>
          <a:stretch>
            <a:fillRect/>
          </a:stretch>
        </p:blipFill>
        <p:spPr bwMode="auto">
          <a:xfrm>
            <a:off x="0" y="457200"/>
            <a:ext cx="9090381" cy="583141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aiju\Pictures\2014-03-13\001.jpg"/>
          <p:cNvPicPr>
            <a:picLocks noChangeAspect="1" noChangeArrowheads="1"/>
          </p:cNvPicPr>
          <p:nvPr/>
        </p:nvPicPr>
        <p:blipFill>
          <a:blip r:embed="rId2"/>
          <a:srcRect l="19668" t="12608" r="37782" b="46602"/>
          <a:stretch>
            <a:fillRect/>
          </a:stretch>
        </p:blipFill>
        <p:spPr bwMode="auto">
          <a:xfrm>
            <a:off x="1752600" y="228600"/>
            <a:ext cx="4953000" cy="653016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Baiju\Pictures\2014-03-13\005.jpg"/>
          <p:cNvPicPr>
            <a:picLocks noChangeAspect="1" noChangeArrowheads="1"/>
          </p:cNvPicPr>
          <p:nvPr/>
        </p:nvPicPr>
        <p:blipFill>
          <a:blip r:embed="rId2"/>
          <a:srcRect l="5918" r="30408" b="67102"/>
          <a:stretch>
            <a:fillRect/>
          </a:stretch>
        </p:blipFill>
        <p:spPr bwMode="auto">
          <a:xfrm>
            <a:off x="25882" y="152400"/>
            <a:ext cx="9118118" cy="64791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Baiju\Pictures\2014-03-13\006.jpg"/>
          <p:cNvPicPr>
            <a:picLocks noChangeAspect="1" noChangeArrowheads="1"/>
          </p:cNvPicPr>
          <p:nvPr/>
        </p:nvPicPr>
        <p:blipFill>
          <a:blip r:embed="rId2"/>
          <a:srcRect l="1020" r="29429" b="66390"/>
          <a:stretch>
            <a:fillRect/>
          </a:stretch>
        </p:blipFill>
        <p:spPr bwMode="auto">
          <a:xfrm>
            <a:off x="228600" y="609600"/>
            <a:ext cx="8706581" cy="578650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Baiju\Pictures\2014-03-13\007.jpg"/>
          <p:cNvPicPr>
            <a:picLocks noChangeAspect="1" noChangeArrowheads="1"/>
          </p:cNvPicPr>
          <p:nvPr/>
        </p:nvPicPr>
        <p:blipFill>
          <a:blip r:embed="rId2"/>
          <a:srcRect l="1020" r="42163" b="67102"/>
          <a:stretch>
            <a:fillRect/>
          </a:stretch>
        </p:blipFill>
        <p:spPr bwMode="auto">
          <a:xfrm>
            <a:off x="304800" y="40809"/>
            <a:ext cx="8534400" cy="679625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plu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Baiju\Pictures\2014-03-13\009.jpg"/>
          <p:cNvPicPr>
            <a:picLocks noChangeAspect="1" noChangeArrowheads="1"/>
          </p:cNvPicPr>
          <p:nvPr/>
        </p:nvPicPr>
        <p:blipFill>
          <a:blip r:embed="rId2"/>
          <a:srcRect l="980" r="30408" b="66524"/>
          <a:stretch>
            <a:fillRect/>
          </a:stretch>
        </p:blipFill>
        <p:spPr bwMode="auto">
          <a:xfrm>
            <a:off x="80658" y="533400"/>
            <a:ext cx="8970997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0">
    <p:pull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Baiju\Pictures\2014-03-13\010.jpg"/>
          <p:cNvPicPr>
            <a:picLocks noChangeAspect="1" noChangeArrowheads="1"/>
          </p:cNvPicPr>
          <p:nvPr/>
        </p:nvPicPr>
        <p:blipFill>
          <a:blip r:embed="rId2"/>
          <a:srcRect l="8857" r="44123" b="50007"/>
          <a:stretch>
            <a:fillRect/>
          </a:stretch>
        </p:blipFill>
        <p:spPr bwMode="auto">
          <a:xfrm>
            <a:off x="1524000" y="-117872"/>
            <a:ext cx="4800600" cy="701962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plit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Baiju\Pictures\2014-03-13\011.jpg"/>
          <p:cNvPicPr>
            <a:picLocks noChangeAspect="1" noChangeArrowheads="1"/>
          </p:cNvPicPr>
          <p:nvPr/>
        </p:nvPicPr>
        <p:blipFill>
          <a:blip r:embed="rId2"/>
          <a:srcRect l="1020" r="30408" b="67102"/>
          <a:stretch>
            <a:fillRect/>
          </a:stretch>
        </p:blipFill>
        <p:spPr bwMode="auto">
          <a:xfrm>
            <a:off x="0" y="457200"/>
            <a:ext cx="9144000" cy="58816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comb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Baiju\Pictures\2014-03-13\012.jpg"/>
          <p:cNvPicPr>
            <a:picLocks noChangeAspect="1" noChangeArrowheads="1"/>
          </p:cNvPicPr>
          <p:nvPr/>
        </p:nvPicPr>
        <p:blipFill>
          <a:blip r:embed="rId2"/>
          <a:srcRect l="2000" r="12776" b="58555"/>
          <a:stretch>
            <a:fillRect/>
          </a:stretch>
        </p:blipFill>
        <p:spPr bwMode="auto">
          <a:xfrm>
            <a:off x="66462" y="381000"/>
            <a:ext cx="9077538" cy="60712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 advClick="0" advTm="10000"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Baiju\Pictures\2014-03-13\013.jpg"/>
          <p:cNvPicPr>
            <a:picLocks noChangeAspect="1" noChangeArrowheads="1"/>
          </p:cNvPicPr>
          <p:nvPr/>
        </p:nvPicPr>
        <p:blipFill>
          <a:blip r:embed="rId2"/>
          <a:srcRect l="2000" r="27469" b="65677"/>
          <a:stretch>
            <a:fillRect/>
          </a:stretch>
        </p:blipFill>
        <p:spPr bwMode="auto">
          <a:xfrm>
            <a:off x="26686" y="375047"/>
            <a:ext cx="9117314" cy="6101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0000">
    <p:plu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Baiju\Pictures\2014-03-13\014.jpg"/>
          <p:cNvPicPr>
            <a:picLocks noChangeAspect="1" noChangeArrowheads="1"/>
          </p:cNvPicPr>
          <p:nvPr/>
        </p:nvPicPr>
        <p:blipFill>
          <a:blip r:embed="rId2"/>
          <a:srcRect l="1020" r="50980" b="53569"/>
          <a:stretch>
            <a:fillRect/>
          </a:stretch>
        </p:blipFill>
        <p:spPr bwMode="auto">
          <a:xfrm>
            <a:off x="2209800" y="-1"/>
            <a:ext cx="51816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Baiju\Pictures\2014-03-13\015.jpg"/>
          <p:cNvPicPr>
            <a:picLocks noChangeAspect="1" noChangeArrowheads="1"/>
          </p:cNvPicPr>
          <p:nvPr/>
        </p:nvPicPr>
        <p:blipFill>
          <a:blip r:embed="rId2"/>
          <a:srcRect l="1020" r="30408" b="67102"/>
          <a:stretch>
            <a:fillRect/>
          </a:stretch>
        </p:blipFill>
        <p:spPr bwMode="auto">
          <a:xfrm>
            <a:off x="0" y="533400"/>
            <a:ext cx="9144000" cy="5943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Baiju\Pictures\2014-03-13\016.jpg"/>
          <p:cNvPicPr>
            <a:picLocks noChangeAspect="1" noChangeArrowheads="1"/>
          </p:cNvPicPr>
          <p:nvPr/>
        </p:nvPicPr>
        <p:blipFill>
          <a:blip r:embed="rId2"/>
          <a:srcRect l="2000" r="50980" b="50007"/>
          <a:stretch>
            <a:fillRect/>
          </a:stretch>
        </p:blipFill>
        <p:spPr bwMode="auto">
          <a:xfrm>
            <a:off x="2438399" y="1"/>
            <a:ext cx="469006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aiju\Pictures\1982234_10152711426819816_2137820461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304800"/>
            <a:ext cx="3657600" cy="5181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Rectangle 2"/>
          <p:cNvSpPr/>
          <p:nvPr/>
        </p:nvSpPr>
        <p:spPr>
          <a:xfrm>
            <a:off x="0" y="579120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MAY GOD GRANT HIM ETERNAL LIFE</a:t>
            </a:r>
            <a:endParaRPr lang="en-US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aiju\Pictures\123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429" y="457200"/>
            <a:ext cx="8955164" cy="5943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aiju\Pictures\123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241" y="595512"/>
            <a:ext cx="8631959" cy="57290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aiju\Pictures\123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585200" cy="64389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aiju\Pictures\123 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77800"/>
            <a:ext cx="4953000" cy="6604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aiju\Pictures\123 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76200"/>
            <a:ext cx="5029200" cy="6705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aiju\Dropbox\Camera Uploads\Fr Job 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89025" y="-808038"/>
            <a:ext cx="11322050" cy="847566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6</Words>
  <Application>Microsoft Office PowerPoint</Application>
  <PresentationFormat>On-screen Show (4:3)</PresentationFormat>
  <Paragraphs>1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Baiju Kurian</dc:creator>
  <cp:lastModifiedBy>BELINDA</cp:lastModifiedBy>
  <cp:revision>16</cp:revision>
  <dcterms:created xsi:type="dcterms:W3CDTF">2014-03-13T10:21:07Z</dcterms:created>
  <dcterms:modified xsi:type="dcterms:W3CDTF">2015-01-22T20:08:41Z</dcterms:modified>
</cp:coreProperties>
</file>